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405A2-8F42-4145-ABEB-2A9A97F8D704}" type="datetimeFigureOut">
              <a:rPr lang="ru-RU" smtClean="0"/>
              <a:t>вс 04.03.18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D4B5C-AE08-4708-B3BE-3D92E01A09E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405A2-8F42-4145-ABEB-2A9A97F8D704}" type="datetimeFigureOut">
              <a:rPr lang="ru-RU" smtClean="0"/>
              <a:t>вс 04.03.18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D4B5C-AE08-4708-B3BE-3D92E01A09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405A2-8F42-4145-ABEB-2A9A97F8D704}" type="datetimeFigureOut">
              <a:rPr lang="ru-RU" smtClean="0"/>
              <a:t>вс 04.03.18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D4B5C-AE08-4708-B3BE-3D92E01A09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405A2-8F42-4145-ABEB-2A9A97F8D704}" type="datetimeFigureOut">
              <a:rPr lang="ru-RU" smtClean="0"/>
              <a:t>вс 04.03.18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D4B5C-AE08-4708-B3BE-3D92E01A09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405A2-8F42-4145-ABEB-2A9A97F8D704}" type="datetimeFigureOut">
              <a:rPr lang="ru-RU" smtClean="0"/>
              <a:t>вс 04.03.18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12D4B5C-AE08-4708-B3BE-3D92E01A09E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405A2-8F42-4145-ABEB-2A9A97F8D704}" type="datetimeFigureOut">
              <a:rPr lang="ru-RU" smtClean="0"/>
              <a:t>вс 04.03.18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D4B5C-AE08-4708-B3BE-3D92E01A09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405A2-8F42-4145-ABEB-2A9A97F8D704}" type="datetimeFigureOut">
              <a:rPr lang="ru-RU" smtClean="0"/>
              <a:t>вс 04.03.18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D4B5C-AE08-4708-B3BE-3D92E01A09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405A2-8F42-4145-ABEB-2A9A97F8D704}" type="datetimeFigureOut">
              <a:rPr lang="ru-RU" smtClean="0"/>
              <a:t>вс 04.03.18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D4B5C-AE08-4708-B3BE-3D92E01A09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405A2-8F42-4145-ABEB-2A9A97F8D704}" type="datetimeFigureOut">
              <a:rPr lang="ru-RU" smtClean="0"/>
              <a:t>вс 04.03.18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D4B5C-AE08-4708-B3BE-3D92E01A09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405A2-8F42-4145-ABEB-2A9A97F8D704}" type="datetimeFigureOut">
              <a:rPr lang="ru-RU" smtClean="0"/>
              <a:t>вс 04.03.18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D4B5C-AE08-4708-B3BE-3D92E01A09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405A2-8F42-4145-ABEB-2A9A97F8D704}" type="datetimeFigureOut">
              <a:rPr lang="ru-RU" smtClean="0"/>
              <a:t>вс 04.03.18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D4B5C-AE08-4708-B3BE-3D92E01A09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C405A2-8F42-4145-ABEB-2A9A97F8D704}" type="datetimeFigureOut">
              <a:rPr lang="ru-RU" smtClean="0"/>
              <a:t>вс 04.03.18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12D4B5C-AE08-4708-B3BE-3D92E01A09E6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master-obuchaet-tokarnomu-del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4320480" cy="3344052"/>
          </a:xfrm>
          <a:prstGeom prst="rect">
            <a:avLst/>
          </a:prstGeom>
          <a:noFill/>
        </p:spPr>
      </p:pic>
      <p:pic>
        <p:nvPicPr>
          <p:cNvPr id="1027" name="Picture 3" descr="C:\Users\User\Desktop\medvov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861048"/>
            <a:ext cx="4849338" cy="2736304"/>
          </a:xfrm>
          <a:prstGeom prst="rect">
            <a:avLst/>
          </a:prstGeom>
          <a:noFill/>
        </p:spPr>
      </p:pic>
      <p:pic>
        <p:nvPicPr>
          <p:cNvPr id="1028" name="Picture 4" descr="C:\Users\User\Desktop\1318183356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17032"/>
            <a:ext cx="3547397" cy="2614563"/>
          </a:xfrm>
          <a:prstGeom prst="rect">
            <a:avLst/>
          </a:prstGeom>
          <a:noFill/>
        </p:spPr>
      </p:pic>
      <p:pic>
        <p:nvPicPr>
          <p:cNvPr id="1029" name="Picture 5" descr="C:\Users\User\Desktop\a2lWRS0VX6-400x2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620688"/>
            <a:ext cx="3810000" cy="2524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224470" cy="2376264"/>
          </a:xfrm>
          <a:prstGeom prst="rect">
            <a:avLst/>
          </a:prstGeom>
          <a:noFill/>
        </p:spPr>
      </p:pic>
      <p:pic>
        <p:nvPicPr>
          <p:cNvPr id="2051" name="Picture 3" descr="C:\Users\User\Desktop\maxresdefault (1).jpg"/>
          <p:cNvPicPr>
            <a:picLocks noChangeAspect="1" noChangeArrowheads="1"/>
          </p:cNvPicPr>
          <p:nvPr/>
        </p:nvPicPr>
        <p:blipFill>
          <a:blip r:embed="rId3" cstate="print"/>
          <a:srcRect l="11016" r="8454"/>
          <a:stretch>
            <a:fillRect/>
          </a:stretch>
        </p:blipFill>
        <p:spPr bwMode="auto">
          <a:xfrm>
            <a:off x="4860032" y="1844824"/>
            <a:ext cx="4045163" cy="2825552"/>
          </a:xfrm>
          <a:prstGeom prst="rect">
            <a:avLst/>
          </a:prstGeom>
          <a:noFill/>
        </p:spPr>
      </p:pic>
      <p:pic>
        <p:nvPicPr>
          <p:cNvPr id="2052" name="Picture 4" descr="C:\Users\User\Desktop\57a965a36519a57a965a3651d1_7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825552"/>
            <a:ext cx="4032448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1484784"/>
            <a:ext cx="7056784" cy="2736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bg1"/>
                </a:solidFill>
              </a:rPr>
              <a:t>Тема урока:</a:t>
            </a:r>
          </a:p>
          <a:p>
            <a:pPr algn="ctr"/>
            <a:r>
              <a:rPr lang="ru-RU" sz="9600" b="1" dirty="0" smtClean="0">
                <a:solidFill>
                  <a:schemeClr val="bg1"/>
                </a:solidFill>
              </a:rPr>
              <a:t>«Подвиг»</a:t>
            </a:r>
            <a:endParaRPr lang="ru-RU" sz="9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3625" t="33466" r="47238" b="28034"/>
          <a:stretch>
            <a:fillRect/>
          </a:stretch>
        </p:blipFill>
        <p:spPr bwMode="auto">
          <a:xfrm>
            <a:off x="251520" y="188640"/>
            <a:ext cx="8640960" cy="6422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92696"/>
            <a:ext cx="84969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</a:rPr>
              <a:t>Подвиг</a:t>
            </a:r>
            <a:endParaRPr lang="ru-RU" sz="80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2852936"/>
            <a:ext cx="17636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Ради себя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3789040"/>
            <a:ext cx="40324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chemeClr val="bg1"/>
                </a:solidFill>
              </a:rPr>
              <a:t>Ради ближнего</a:t>
            </a: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16216" y="2996952"/>
            <a:ext cx="24117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chemeClr val="bg1"/>
                </a:solidFill>
              </a:rPr>
              <a:t>Ради Бога</a:t>
            </a:r>
            <a:endParaRPr lang="ru-RU" sz="6600" dirty="0">
              <a:solidFill>
                <a:schemeClr val="bg1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619672" y="1916832"/>
            <a:ext cx="1800200" cy="100811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436096" y="1916832"/>
            <a:ext cx="1440160" cy="108012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4427984" y="1988840"/>
            <a:ext cx="8384" cy="157579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t72ch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8640"/>
            <a:ext cx="7272808" cy="641347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411760" y="6237312"/>
            <a:ext cx="4793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картина </a:t>
            </a:r>
            <a:r>
              <a:rPr lang="ru-RU" b="1" dirty="0">
                <a:solidFill>
                  <a:schemeClr val="bg1"/>
                </a:solidFill>
              </a:rPr>
              <a:t>И. Крамского «Христос в </a:t>
            </a:r>
            <a:r>
              <a:rPr lang="ru-RU" b="1" dirty="0" smtClean="0">
                <a:solidFill>
                  <a:schemeClr val="bg1"/>
                </a:solidFill>
              </a:rPr>
              <a:t>пустыне»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7719" t="21567" r="38182" b="39934"/>
          <a:stretch>
            <a:fillRect/>
          </a:stretch>
        </p:blipFill>
        <p:spPr bwMode="auto">
          <a:xfrm>
            <a:off x="251519" y="548680"/>
            <a:ext cx="8504799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539552" y="4077072"/>
            <a:ext cx="504056" cy="5040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700808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bg1"/>
                </a:solidFill>
              </a:rPr>
              <a:t>Работа в группах</a:t>
            </a:r>
            <a:endParaRPr lang="ru-RU" sz="7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31</TotalTime>
  <Words>25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</cp:revision>
  <dcterms:created xsi:type="dcterms:W3CDTF">2018-03-04T08:18:05Z</dcterms:created>
  <dcterms:modified xsi:type="dcterms:W3CDTF">2018-03-04T08:49:35Z</dcterms:modified>
</cp:coreProperties>
</file>